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6"/>
  </p:notesMasterIdLst>
  <p:sldIdLst>
    <p:sldId id="260" r:id="rId2"/>
    <p:sldId id="269" r:id="rId3"/>
    <p:sldId id="257" r:id="rId4"/>
    <p:sldId id="268" r:id="rId5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0"/>
    <p:restoredTop sz="85034"/>
  </p:normalViewPr>
  <p:slideViewPr>
    <p:cSldViewPr snapToGrid="0">
      <p:cViewPr varScale="1">
        <p:scale>
          <a:sx n="43" d="100"/>
          <a:sy n="43" d="100"/>
        </p:scale>
        <p:origin x="391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59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7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1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2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7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7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6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30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23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2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3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2E6EBA-DB2E-C5E9-AAAD-3BFD6D085C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50"/>
            <a:ext cx="13716000" cy="17145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8239091" y="12361190"/>
            <a:ext cx="520286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3200400" y="12432592"/>
            <a:ext cx="10077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Sigurnost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aditiva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7987553" y="13299397"/>
            <a:ext cx="545440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B2EE39-E06A-A2C8-9539-10697049341B}"/>
              </a:ext>
            </a:extLst>
          </p:cNvPr>
          <p:cNvSpPr/>
          <p:nvPr/>
        </p:nvSpPr>
        <p:spPr>
          <a:xfrm>
            <a:off x="0" y="14987016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FDED47BD-0BF4-6E85-BE2E-099DB3CE4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87016"/>
            <a:ext cx="4110444" cy="21579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9E53F9A-E066-35D8-0AF3-5C15AFDC393E}"/>
              </a:ext>
            </a:extLst>
          </p:cNvPr>
          <p:cNvSpPr txBox="1"/>
          <p:nvPr/>
        </p:nvSpPr>
        <p:spPr>
          <a:xfrm>
            <a:off x="350862" y="15552294"/>
            <a:ext cx="11707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0" name="Picture 9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CBADF7B0-B4BA-D1FB-17C3-A8BB3B587B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091" y="15558624"/>
            <a:ext cx="1387715" cy="10147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ACB780-DC9B-3002-303E-BB23259F9146}"/>
              </a:ext>
            </a:extLst>
          </p:cNvPr>
          <p:cNvSpPr/>
          <p:nvPr/>
        </p:nvSpPr>
        <p:spPr>
          <a:xfrm flipV="1">
            <a:off x="321383" y="363455"/>
            <a:ext cx="63610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77269E-2E4D-DDB2-65B0-03B263901938}"/>
              </a:ext>
            </a:extLst>
          </p:cNvPr>
          <p:cNvSpPr/>
          <p:nvPr/>
        </p:nvSpPr>
        <p:spPr>
          <a:xfrm>
            <a:off x="321383" y="1301660"/>
            <a:ext cx="437820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2B5306-4DB2-6968-462E-5207E9BD1E58}"/>
              </a:ext>
            </a:extLst>
          </p:cNvPr>
          <p:cNvSpPr txBox="1"/>
          <p:nvPr/>
        </p:nvSpPr>
        <p:spPr>
          <a:xfrm>
            <a:off x="496970" y="435798"/>
            <a:ext cx="6410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Šareno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zadovoljstvo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2272B2-D355-1FF8-F929-8CC1768DE0EC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3151" cy="17145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1317813" y="12361190"/>
            <a:ext cx="1212414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941294" y="12432592"/>
            <a:ext cx="12336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Znanstveno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utemeljeno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označavanje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7978588" y="13299397"/>
            <a:ext cx="546337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6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21CE7A-6C7C-1DAA-6824-CFE809D4DE22}"/>
              </a:ext>
            </a:extLst>
          </p:cNvPr>
          <p:cNvSpPr/>
          <p:nvPr/>
        </p:nvSpPr>
        <p:spPr>
          <a:xfrm flipV="1">
            <a:off x="321382" y="363455"/>
            <a:ext cx="601562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E651BB-F29B-FB94-4148-43E48D076EBD}"/>
              </a:ext>
            </a:extLst>
          </p:cNvPr>
          <p:cNvSpPr/>
          <p:nvPr/>
        </p:nvSpPr>
        <p:spPr>
          <a:xfrm>
            <a:off x="321383" y="1301660"/>
            <a:ext cx="410176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1EDFC2-BCBD-A53B-0179-D03933161AE8}"/>
              </a:ext>
            </a:extLst>
          </p:cNvPr>
          <p:cNvSpPr txBox="1"/>
          <p:nvPr/>
        </p:nvSpPr>
        <p:spPr>
          <a:xfrm>
            <a:off x="496971" y="435798"/>
            <a:ext cx="7073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Zdrav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početak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dana?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F82424-8395-A33D-806D-F41DBBE7BD71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A3CC945-0D0F-F4B2-1322-C358595C7F2A}"/>
              </a:ext>
            </a:extLst>
          </p:cNvPr>
          <p:cNvGrpSpPr/>
          <p:nvPr/>
        </p:nvGrpSpPr>
        <p:grpSpPr>
          <a:xfrm>
            <a:off x="0" y="14986123"/>
            <a:ext cx="13716000" cy="2158877"/>
            <a:chOff x="0" y="14987016"/>
            <a:chExt cx="13716000" cy="21588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050CCFF-F087-720E-E778-6A20D96188B7}"/>
                </a:ext>
              </a:extLst>
            </p:cNvPr>
            <p:cNvSpPr/>
            <p:nvPr/>
          </p:nvSpPr>
          <p:spPr>
            <a:xfrm>
              <a:off x="0" y="14987909"/>
              <a:ext cx="13716000" cy="2157984"/>
            </a:xfrm>
            <a:prstGeom prst="rect">
              <a:avLst/>
            </a:prstGeom>
            <a:solidFill>
              <a:srgbClr val="2828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pic>
          <p:nvPicPr>
            <p:cNvPr id="18" name="Picture 17" descr="A black and white logo&#10;&#10;Description automatically generated">
              <a:extLst>
                <a:ext uri="{FF2B5EF4-FFF2-40B4-BE49-F238E27FC236}">
                  <a16:creationId xmlns:a16="http://schemas.microsoft.com/office/drawing/2014/main" id="{D2134EC4-8023-6D11-21D5-99CEA3552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120" y="14987016"/>
              <a:ext cx="4110444" cy="215798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1E41C53-5536-F4B2-99FA-88D9A250390E}"/>
                </a:ext>
              </a:extLst>
            </p:cNvPr>
            <p:cNvSpPr txBox="1"/>
            <p:nvPr/>
          </p:nvSpPr>
          <p:spPr>
            <a:xfrm>
              <a:off x="350862" y="15552294"/>
              <a:ext cx="117071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Trusted science, safe food</a:t>
              </a:r>
            </a:p>
          </p:txBody>
        </p:sp>
        <p:pic>
          <p:nvPicPr>
            <p:cNvPr id="21" name="Picture 20" descr="A logo with stars and a triangle&#10;&#10;Description automatically generated">
              <a:extLst>
                <a:ext uri="{FF2B5EF4-FFF2-40B4-BE49-F238E27FC236}">
                  <a16:creationId xmlns:a16="http://schemas.microsoft.com/office/drawing/2014/main" id="{A7463DD8-9050-5542-7455-EF75CBC18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9091" y="15558624"/>
              <a:ext cx="1387715" cy="10147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941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135"/>
            <a:ext cx="13716000" cy="17139616"/>
          </a:xfrm>
          <a:prstGeom prst="rect">
            <a:avLst/>
          </a:prstGeom>
          <a:ln>
            <a:noFill/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E459253-05D2-EF77-E00A-9572A8211328}"/>
              </a:ext>
            </a:extLst>
          </p:cNvPr>
          <p:cNvSpPr/>
          <p:nvPr/>
        </p:nvSpPr>
        <p:spPr>
          <a:xfrm flipV="1">
            <a:off x="833718" y="12360295"/>
            <a:ext cx="1260824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54B548-5EE7-3C69-B9AF-8C5158BD6FFE}"/>
              </a:ext>
            </a:extLst>
          </p:cNvPr>
          <p:cNvSpPr txBox="1"/>
          <p:nvPr/>
        </p:nvSpPr>
        <p:spPr>
          <a:xfrm>
            <a:off x="1" y="12431699"/>
            <a:ext cx="1327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Sprječavanje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bolesti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koje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se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prenose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hranom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82ECF0-4070-C558-8CC3-1687A7055707}"/>
              </a:ext>
            </a:extLst>
          </p:cNvPr>
          <p:cNvSpPr/>
          <p:nvPr/>
        </p:nvSpPr>
        <p:spPr>
          <a:xfrm>
            <a:off x="7978588" y="13298504"/>
            <a:ext cx="546337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C5D174-4566-0AF7-49E9-6CB15A1EEE75}"/>
              </a:ext>
            </a:extLst>
          </p:cNvPr>
          <p:cNvSpPr txBox="1"/>
          <p:nvPr/>
        </p:nvSpPr>
        <p:spPr>
          <a:xfrm>
            <a:off x="5886777" y="1341875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050407-954F-520E-FF52-A531A49C79C9}"/>
              </a:ext>
            </a:extLst>
          </p:cNvPr>
          <p:cNvSpPr/>
          <p:nvPr/>
        </p:nvSpPr>
        <p:spPr>
          <a:xfrm flipV="1">
            <a:off x="321383" y="363455"/>
            <a:ext cx="653662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D6DA54-B792-BF9A-C503-618A621A802C}"/>
              </a:ext>
            </a:extLst>
          </p:cNvPr>
          <p:cNvSpPr/>
          <p:nvPr/>
        </p:nvSpPr>
        <p:spPr>
          <a:xfrm>
            <a:off x="321384" y="1301660"/>
            <a:ext cx="41230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61E991-54C2-25DB-BAE1-60568CE0DD3C}"/>
              </a:ext>
            </a:extLst>
          </p:cNvPr>
          <p:cNvSpPr txBox="1"/>
          <p:nvPr/>
        </p:nvSpPr>
        <p:spPr>
          <a:xfrm>
            <a:off x="496971" y="435798"/>
            <a:ext cx="10305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Kulinarska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poslastica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CC3740-A27F-98D1-5940-DAB25AFB2854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16CB2E-5A1E-3487-9AD1-CD15FBA180B1}"/>
              </a:ext>
            </a:extLst>
          </p:cNvPr>
          <p:cNvGrpSpPr/>
          <p:nvPr/>
        </p:nvGrpSpPr>
        <p:grpSpPr>
          <a:xfrm>
            <a:off x="0" y="14986123"/>
            <a:ext cx="13716000" cy="2158877"/>
            <a:chOff x="0" y="14987016"/>
            <a:chExt cx="13716000" cy="21588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7A8382D-8952-F2FD-90D0-57478B52A688}"/>
                </a:ext>
              </a:extLst>
            </p:cNvPr>
            <p:cNvSpPr/>
            <p:nvPr/>
          </p:nvSpPr>
          <p:spPr>
            <a:xfrm>
              <a:off x="0" y="14987909"/>
              <a:ext cx="13716000" cy="2157984"/>
            </a:xfrm>
            <a:prstGeom prst="rect">
              <a:avLst/>
            </a:prstGeom>
            <a:solidFill>
              <a:srgbClr val="2828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pic>
          <p:nvPicPr>
            <p:cNvPr id="13" name="Picture 12" descr="A black and white logo&#10;&#10;Description automatically generated">
              <a:extLst>
                <a:ext uri="{FF2B5EF4-FFF2-40B4-BE49-F238E27FC236}">
                  <a16:creationId xmlns:a16="http://schemas.microsoft.com/office/drawing/2014/main" id="{3E986704-6433-ED0A-6594-E020800A8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120" y="14987016"/>
              <a:ext cx="4110444" cy="215798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26227A3-50FA-0F1C-4162-EDD4F60FCFBF}"/>
                </a:ext>
              </a:extLst>
            </p:cNvPr>
            <p:cNvSpPr txBox="1"/>
            <p:nvPr/>
          </p:nvSpPr>
          <p:spPr>
            <a:xfrm>
              <a:off x="350862" y="15552294"/>
              <a:ext cx="117071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Trusted science, safe food</a:t>
              </a:r>
            </a:p>
          </p:txBody>
        </p:sp>
        <p:pic>
          <p:nvPicPr>
            <p:cNvPr id="23" name="Picture 22" descr="A logo with stars and a triangle&#10;&#10;Description automatically generated">
              <a:extLst>
                <a:ext uri="{FF2B5EF4-FFF2-40B4-BE49-F238E27FC236}">
                  <a16:creationId xmlns:a16="http://schemas.microsoft.com/office/drawing/2014/main" id="{6EA4DE17-998E-8F82-F29F-66C63962F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9091" y="15558624"/>
              <a:ext cx="1387715" cy="10147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B42B98-BBF5-F25E-25D5-17454CDF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757"/>
            <a:ext cx="13716000" cy="17145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3310792" y="12361192"/>
            <a:ext cx="1013426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3146613" y="12432592"/>
            <a:ext cx="10134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Savjeti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smanjenje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bacanja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89A4D3-FF09-CBAB-B862-EA49D5989C35}"/>
              </a:ext>
            </a:extLst>
          </p:cNvPr>
          <p:cNvSpPr/>
          <p:nvPr/>
        </p:nvSpPr>
        <p:spPr>
          <a:xfrm>
            <a:off x="7853082" y="13299397"/>
            <a:ext cx="559197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ECD54A-BF92-B623-F5EE-AA168387E9CD}"/>
              </a:ext>
            </a:extLst>
          </p:cNvPr>
          <p:cNvSpPr txBox="1"/>
          <p:nvPr/>
        </p:nvSpPr>
        <p:spPr>
          <a:xfrm>
            <a:off x="5889869" y="13419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9A632F-4ED3-B06D-EC42-AB20E679B1EA}"/>
              </a:ext>
            </a:extLst>
          </p:cNvPr>
          <p:cNvSpPr/>
          <p:nvPr/>
        </p:nvSpPr>
        <p:spPr>
          <a:xfrm flipV="1">
            <a:off x="321382" y="363456"/>
            <a:ext cx="586676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DF31AC-A4CB-F119-D82B-6A9C841E6646}"/>
              </a:ext>
            </a:extLst>
          </p:cNvPr>
          <p:cNvSpPr/>
          <p:nvPr/>
        </p:nvSpPr>
        <p:spPr>
          <a:xfrm>
            <a:off x="321383" y="1301660"/>
            <a:ext cx="420808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8CB559-49F9-888E-DF98-481799389DCA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Uravnotežen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obrok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D7B0A1-33AA-000D-066D-EB786791354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79D9913-4565-5F42-4E1E-F01AE06ACBE5}"/>
              </a:ext>
            </a:extLst>
          </p:cNvPr>
          <p:cNvGrpSpPr/>
          <p:nvPr/>
        </p:nvGrpSpPr>
        <p:grpSpPr>
          <a:xfrm>
            <a:off x="0" y="14986123"/>
            <a:ext cx="13716000" cy="2158877"/>
            <a:chOff x="0" y="14987016"/>
            <a:chExt cx="13716000" cy="21588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519912A-8635-D703-1202-F2785492DD68}"/>
                </a:ext>
              </a:extLst>
            </p:cNvPr>
            <p:cNvSpPr/>
            <p:nvPr/>
          </p:nvSpPr>
          <p:spPr>
            <a:xfrm>
              <a:off x="0" y="14987909"/>
              <a:ext cx="13716000" cy="2157984"/>
            </a:xfrm>
            <a:prstGeom prst="rect">
              <a:avLst/>
            </a:prstGeom>
            <a:solidFill>
              <a:srgbClr val="2828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pic>
          <p:nvPicPr>
            <p:cNvPr id="9" name="Picture 8" descr="A black and white logo&#10;&#10;Description automatically generated">
              <a:extLst>
                <a:ext uri="{FF2B5EF4-FFF2-40B4-BE49-F238E27FC236}">
                  <a16:creationId xmlns:a16="http://schemas.microsoft.com/office/drawing/2014/main" id="{75085E33-ABDB-0331-820A-D9DBF1D84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120" y="14987016"/>
              <a:ext cx="4110444" cy="215798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5EF1DFA-509E-1A66-57BA-EDAF60AB003A}"/>
                </a:ext>
              </a:extLst>
            </p:cNvPr>
            <p:cNvSpPr txBox="1"/>
            <p:nvPr/>
          </p:nvSpPr>
          <p:spPr>
            <a:xfrm>
              <a:off x="350862" y="15552294"/>
              <a:ext cx="117071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Trusted science, safe food</a:t>
              </a:r>
            </a:p>
          </p:txBody>
        </p:sp>
        <p:pic>
          <p:nvPicPr>
            <p:cNvPr id="16" name="Picture 15" descr="A logo with stars and a triangle&#10;&#10;Description automatically generated">
              <a:extLst>
                <a:ext uri="{FF2B5EF4-FFF2-40B4-BE49-F238E27FC236}">
                  <a16:creationId xmlns:a16="http://schemas.microsoft.com/office/drawing/2014/main" id="{AE39FB09-00A8-6C20-D9D5-03543CCBD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9091" y="15558624"/>
              <a:ext cx="1387715" cy="10147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1745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E7AB2CF0-2B84-4D94-BC14-073285310306}"/>
</file>

<file path=customXml/itemProps2.xml><?xml version="1.0" encoding="utf-8"?>
<ds:datastoreItem xmlns:ds="http://schemas.openxmlformats.org/officeDocument/2006/customXml" ds:itemID="{153A8E80-6FD7-4CA8-BA14-DB8B2A1B55F5}"/>
</file>

<file path=customXml/itemProps3.xml><?xml version="1.0" encoding="utf-8"?>
<ds:datastoreItem xmlns:ds="http://schemas.openxmlformats.org/officeDocument/2006/customXml" ds:itemID="{D9B4C47E-1394-4723-B848-F94EFD89F79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1653</TotalTime>
  <Words>70</Words>
  <Application>Microsoft Macintosh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36</cp:revision>
  <dcterms:created xsi:type="dcterms:W3CDTF">2024-06-06T13:31:57Z</dcterms:created>
  <dcterms:modified xsi:type="dcterms:W3CDTF">2025-04-07T03:29:44Z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